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60" r:id="rId7"/>
    <p:sldId id="259" r:id="rId8"/>
  </p:sldIdLst>
  <p:sldSz cx="12188825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0424" autoAdjust="0"/>
  </p:normalViewPr>
  <p:slideViewPr>
    <p:cSldViewPr showGuides="1">
      <p:cViewPr varScale="1">
        <p:scale>
          <a:sx n="53" d="100"/>
          <a:sy n="53" d="100"/>
        </p:scale>
        <p:origin x="618" y="-55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20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48E0AB-A6CF-4F6B-BEA5-361CB998400E}" type="datetime1">
              <a:rPr lang="de-DE" smtClean="0"/>
              <a:t>13.05.2019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DF1CBE-70B8-4BB9-9600-A57C46AE43AD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de-DE" noProof="0" smtClean="0"/>
              <a:t>2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2771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de-DE" noProof="0" smtClean="0"/>
              <a:t>3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6742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1091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4939BF75-ECF7-4672-BD91-BC834B2F79B9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9330FA-6AB7-4C7A-A0A3-4F59A99AEB49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F807D-AE42-45D3-8D26-EC93E54502BE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A3DA27-2987-4CC8-83D7-D43DB3FC2A5A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B73CED-E376-4EFF-BA87-DE2F51E256A3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6D142C-3C87-43E7-A225-2B0F3FC08BE5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F2FCF9-E96C-446A-A68D-3A37727B942B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85E60B-C72E-42F1-A09F-6A2890914F81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D6CA29-602D-4ACD-814D-9391A8C3A997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49C22-079E-43F6-9631-62053C17734E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FCF0801-C321-4390-94A4-D6705C6A5EE4}" type="datetime1">
              <a:rPr lang="de-DE" noProof="0" smtClean="0"/>
              <a:t>13.05.2019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sortimo.de/de/produkte/lastenfahrrad-procargo-ct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reenpack.de/pilotprojekt-berlin" TargetMode="External"/><Relationship Id="rId4" Type="http://schemas.openxmlformats.org/officeDocument/2006/relationships/hyperlink" Target="http://www.carlacargo.de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els.de/dienstleistungen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0" y="-1145517"/>
            <a:ext cx="10630916" cy="2666515"/>
          </a:xfrm>
        </p:spPr>
        <p:txBody>
          <a:bodyPr rtlCol="0">
            <a:normAutofit/>
          </a:bodyPr>
          <a:lstStyle/>
          <a:p>
            <a:pPr algn="ctr"/>
            <a:r>
              <a:rPr lang="de-DE" dirty="0"/>
              <a:t>Den Trend erkennen und Positionen für     die Zukunft besetzen.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89756" y="1052737"/>
            <a:ext cx="8928992" cy="2808312"/>
          </a:xfrm>
        </p:spPr>
        <p:txBody>
          <a:bodyPr rtlCol="0">
            <a:normAutofit/>
          </a:bodyPr>
          <a:lstStyle/>
          <a:p>
            <a:pPr algn="ctr"/>
            <a:r>
              <a:rPr lang="de-DE" dirty="0"/>
              <a:t>Ausgang ist die neue Anbieterstelle von Boels in 44894 Bochum. Es ist in einem besonders dichten Netz von Anbietern von Boels. </a:t>
            </a:r>
          </a:p>
          <a:p>
            <a:pPr algn="ctr"/>
            <a:r>
              <a:rPr lang="de-DE" dirty="0"/>
              <a:t>Bochum Dortmund und Umgebung. A40 und B235.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Als moderner  Dienstleister für den Bereich Instandhaltung und Neubau ist die nötige Mobilität auch in den Stadtbereichen mit neuen Anforderungen ein Markt mit Zukunft.</a:t>
            </a:r>
          </a:p>
          <a:p>
            <a:pPr rtl="0"/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0742F47-E9C1-44E8-AEDB-384DC14227F1}"/>
              </a:ext>
            </a:extLst>
          </p:cNvPr>
          <p:cNvSpPr txBox="1">
            <a:spLocks/>
          </p:cNvSpPr>
          <p:nvPr/>
        </p:nvSpPr>
        <p:spPr>
          <a:xfrm>
            <a:off x="1217612" y="3556000"/>
            <a:ext cx="5029201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1526023F-EFCB-444B-9A6F-6CBAD0A5433B}"/>
              </a:ext>
            </a:extLst>
          </p:cNvPr>
          <p:cNvSpPr txBox="1">
            <a:spLocks/>
          </p:cNvSpPr>
          <p:nvPr/>
        </p:nvSpPr>
        <p:spPr>
          <a:xfrm>
            <a:off x="1701924" y="4986547"/>
            <a:ext cx="5029201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6229BFE-3B57-4D98-80C3-6237A2620F6A}"/>
              </a:ext>
            </a:extLst>
          </p:cNvPr>
          <p:cNvSpPr txBox="1">
            <a:spLocks/>
          </p:cNvSpPr>
          <p:nvPr/>
        </p:nvSpPr>
        <p:spPr>
          <a:xfrm>
            <a:off x="1197868" y="3580712"/>
            <a:ext cx="5029201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D43F317B-0F72-4040-98D3-A7A85E67908C}"/>
              </a:ext>
            </a:extLst>
          </p:cNvPr>
          <p:cNvSpPr txBox="1">
            <a:spLocks/>
          </p:cNvSpPr>
          <p:nvPr/>
        </p:nvSpPr>
        <p:spPr>
          <a:xfrm>
            <a:off x="2139651" y="2251439"/>
            <a:ext cx="5029201" cy="299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Hier sind  Zugang für Bahn und Buslinien 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E18D6C9-44DD-40EB-BC2E-19D3060D2118}"/>
              </a:ext>
            </a:extLst>
          </p:cNvPr>
          <p:cNvSpPr/>
          <p:nvPr/>
        </p:nvSpPr>
        <p:spPr>
          <a:xfrm>
            <a:off x="-530324" y="-1971600"/>
            <a:ext cx="6092825" cy="18726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7868" y="116632"/>
            <a:ext cx="8686801" cy="1066800"/>
          </a:xfrm>
        </p:spPr>
        <p:txBody>
          <a:bodyPr rtlCol="0"/>
          <a:lstStyle/>
          <a:p>
            <a:pPr algn="ctr" rtl="0"/>
            <a:r>
              <a:rPr lang="de-DE" dirty="0"/>
              <a:t>Bewährtes Angebot von Leistungen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5212" y="1828800"/>
            <a:ext cx="9853736" cy="4191000"/>
          </a:xfrm>
        </p:spPr>
        <p:txBody>
          <a:bodyPr rtlCol="0"/>
          <a:lstStyle/>
          <a:p>
            <a:pPr algn="ctr"/>
            <a:r>
              <a:rPr lang="de-DE" dirty="0"/>
              <a:t>Bestehende Verträge der jetzigen Ausstatter Werkzeuge Beispiel  Bosch sowie Autoanhänger sind kein Hindernis für eine Erweiterung.</a:t>
            </a:r>
          </a:p>
          <a:p>
            <a:pPr algn="ctr"/>
            <a:r>
              <a:rPr lang="de-DE" dirty="0"/>
              <a:t>  Die neuen Bedürfnisse haben Angebote.</a:t>
            </a:r>
          </a:p>
          <a:p>
            <a:pPr algn="ctr"/>
            <a:r>
              <a:rPr lang="de-DE" dirty="0"/>
              <a:t>Lastenfahrrad und Fahrradanhänger können wir in einer Lösung mit einem Branchenbedarf lösen. Bestehende Verträge der jetzigen Ausstatter kann somit durch unsere Modelle noch verbessert werden. Hier die erfolgreichen Ausgangprodukte.</a:t>
            </a:r>
          </a:p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9156" y="-231664"/>
            <a:ext cx="8686801" cy="730120"/>
          </a:xfrm>
        </p:spPr>
        <p:txBody>
          <a:bodyPr rtlCol="0"/>
          <a:lstStyle/>
          <a:p>
            <a:pPr algn="ctr" rtl="0"/>
            <a:r>
              <a:rPr lang="de-DE" dirty="0"/>
              <a:t>Die Situation heute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7C1FC19F-D60D-4973-9786-A06180A13097}"/>
              </a:ext>
            </a:extLst>
          </p:cNvPr>
          <p:cNvSpPr txBox="1">
            <a:spLocks/>
          </p:cNvSpPr>
          <p:nvPr/>
        </p:nvSpPr>
        <p:spPr>
          <a:xfrm>
            <a:off x="1099157" y="498455"/>
            <a:ext cx="8883687" cy="4186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pPr marL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de-DE" sz="4500" dirty="0"/>
              <a:t>Mitbewerber  mit Schnittstellen für Geschäftsmodell.</a:t>
            </a:r>
          </a:p>
          <a:p>
            <a:pPr marL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de-DE" sz="4500" dirty="0"/>
              <a:t>1.Lastenfahrrad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 in 3 Versionen mit Boschbatterie. Der Hersteller hat auch ein </a:t>
            </a:r>
            <a:r>
              <a:rPr lang="de-DE" sz="45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https://www.mysortimo.de/de/produkte/lastenfahrrad-procargo-ct1</a:t>
            </a: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ein Leasingmodell. Ein  vorteilhafteres Geschäftsmodell an den vorhandene Leihstationen anbieten ist positiv für alle Geschäftspartner und  unsere Umwelt. Für Einsatz in speziellen Anwendungen wird es gemeinsam eingerichtet.</a:t>
            </a:r>
          </a:p>
          <a:p>
            <a:pPr marL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 Fahrradanhänger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45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www.carlacargo.de</a:t>
            </a: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Unsere Leistung erfolgt in einer Modifizierung dieser Produkte. Beim Hersteller ist die Bezeichnung Set UP. Wir sind vor Ort an dieser Verleihstation von </a:t>
            </a:r>
            <a:r>
              <a:rPr lang="de-DE" sz="4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Boels </a:t>
            </a: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de-DE" sz="4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Hagebau.</a:t>
            </a: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Zusätzliche Leistungen mit vorhandenen Internetaktionen sind vorhanden. Wir haben ausdrücklich diesen </a:t>
            </a:r>
            <a:r>
              <a:rPr lang="de-DE" sz="45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Greenpack</a:t>
            </a: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Akku ausgewählt.  Eine Randbemerkung  die Tankstelle vor Ort </a:t>
            </a:r>
            <a:r>
              <a:rPr lang="de-DE" sz="4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Aral </a:t>
            </a:r>
            <a:r>
              <a:rPr lang="de-DE" sz="4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zwar in Berlin, aber leider noch nicht im Ruhrgebiet diese Umtauschstation. </a:t>
            </a:r>
            <a:r>
              <a:rPr lang="de-DE" sz="45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https://www.greenpack.de/pilotprojekt-berlin</a:t>
            </a:r>
            <a:r>
              <a:rPr lang="de-DE" sz="45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eingerichtet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de-DE" sz="3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D6E22DB-68FA-41D2-BC9F-C2A7247F3B44}"/>
              </a:ext>
            </a:extLst>
          </p:cNvPr>
          <p:cNvSpPr/>
          <p:nvPr/>
        </p:nvSpPr>
        <p:spPr>
          <a:xfrm>
            <a:off x="909837" y="4860943"/>
            <a:ext cx="9217024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Fahrradanhängerhersteller in NL haben Lösungen mit einem Fahrwerk aus Aluprofilen. Der Vorteil von Carla Cargo sollte</a:t>
            </a:r>
            <a:r>
              <a:rPr lang="de-DE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de-DE" i="1" dirty="0">
                <a:solidFill>
                  <a:srgbClr val="38562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Einsatz als selbständiger Handtransportwagen</a:t>
            </a:r>
            <a:r>
              <a:rPr lang="de-DE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angeregt werden. Eine gemeinsame erfolgreiche Umsetzung in einer Partnerschaft ist mit Gewinn möglich.          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B9DFB4A-BF46-4EEB-BF8E-20317CADBCC2}"/>
              </a:ext>
            </a:extLst>
          </p:cNvPr>
          <p:cNvSpPr/>
          <p:nvPr/>
        </p:nvSpPr>
        <p:spPr>
          <a:xfrm rot="10800000" flipV="1">
            <a:off x="1950168" y="4491610"/>
            <a:ext cx="6880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2a. Die Lore vom Ruhrgebiet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F72ECDC-EB56-4A6C-AD24-3939965D98AD}"/>
              </a:ext>
            </a:extLst>
          </p:cNvPr>
          <p:cNvSpPr/>
          <p:nvPr/>
        </p:nvSpPr>
        <p:spPr>
          <a:xfrm>
            <a:off x="4632159" y="3236495"/>
            <a:ext cx="529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9864" y="0"/>
            <a:ext cx="8686801" cy="735360"/>
          </a:xfrm>
        </p:spPr>
        <p:txBody>
          <a:bodyPr rtlCol="0"/>
          <a:lstStyle/>
          <a:p>
            <a:pPr algn="ctr" rtl="0"/>
            <a:r>
              <a:rPr lang="de-DE" dirty="0"/>
              <a:t>Die örtliche Lage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5212" y="1828800"/>
            <a:ext cx="8845624" cy="4768552"/>
          </a:xfrm>
        </p:spPr>
        <p:txBody>
          <a:bodyPr rtlCol="0">
            <a:normAutofit/>
          </a:bodyPr>
          <a:lstStyle/>
          <a:p>
            <a:pPr rtl="0"/>
            <a:endParaRPr lang="de-DE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9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07B7611-A4FF-4F6B-AF36-B24156E488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722" y="4752050"/>
            <a:ext cx="5880297" cy="27454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8D3EDE3-856D-44B7-AA8B-1ECD77DC1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3102" y="1073730"/>
            <a:ext cx="3687439" cy="340473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6949AB3-5C7E-4F51-BCFC-9FD6A5F1C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53" y="1053351"/>
            <a:ext cx="3768068" cy="344549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FB0C40C-0248-4EA9-B3CA-D4F12DE637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85" y="988568"/>
            <a:ext cx="5954135" cy="351027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979BB44-EA82-48E7-9CDD-1ACC87861A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3434" y="4478465"/>
            <a:ext cx="3672720" cy="3404735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4B88F8E0-2277-4B95-BFCA-56B022EE48AE}"/>
              </a:ext>
            </a:extLst>
          </p:cNvPr>
          <p:cNvSpPr/>
          <p:nvPr/>
        </p:nvSpPr>
        <p:spPr>
          <a:xfrm>
            <a:off x="1378704" y="83975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https://sinnvolles-handeln.jimdo.com/werner-feld/unser-vorschlag/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5A1C91E-495E-4304-825A-9277AC1A08B3}"/>
              </a:ext>
            </a:extLst>
          </p:cNvPr>
          <p:cNvSpPr txBox="1"/>
          <p:nvPr/>
        </p:nvSpPr>
        <p:spPr>
          <a:xfrm>
            <a:off x="2133972" y="8006166"/>
            <a:ext cx="576064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de-DE" dirty="0"/>
              <a:t>In eigener Sache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2EF1382-B32B-4301-9934-39AC3E1B969A}"/>
              </a:ext>
            </a:extLst>
          </p:cNvPr>
          <p:cNvSpPr txBox="1"/>
          <p:nvPr/>
        </p:nvSpPr>
        <p:spPr>
          <a:xfrm>
            <a:off x="2150436" y="4632471"/>
            <a:ext cx="3462449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de-DE" dirty="0">
                <a:hlinkClick r:id="rId8"/>
              </a:rPr>
              <a:t>www.boels.de/dienstleistungen</a:t>
            </a:r>
            <a:endParaRPr lang="de-DE" dirty="0"/>
          </a:p>
          <a:p>
            <a:pPr algn="ctr"/>
            <a:r>
              <a:rPr lang="de-DE" dirty="0"/>
              <a:t> Diese Anlaufstelle mit Gerätschaften, Baumarkt und  Aral Versorgung können wir betreuen.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4657D6D-6A9C-442B-88DB-0E3D1B3A5555}"/>
              </a:ext>
            </a:extLst>
          </p:cNvPr>
          <p:cNvSpPr txBox="1"/>
          <p:nvPr/>
        </p:nvSpPr>
        <p:spPr>
          <a:xfrm>
            <a:off x="2133972" y="6858000"/>
            <a:ext cx="3462449" cy="1025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äsentation der Unternehmensstrategi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4352498_TF03460663.potx" id="{47F65E25-A431-40D6-9286-E1B0B05649C1}" vid="{72C4AEE6-ECEC-424B-BB0A-C86950DB2E94}"/>
    </a:ext>
  </a:extLst>
</a:theme>
</file>

<file path=ppt/theme/theme2.xml><?xml version="1.0" encoding="utf-8"?>
<a:theme xmlns:a="http://schemas.openxmlformats.org/drawingml/2006/main" name="Office-Desig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F1070-8794-47AC-90B7-1F2E078096F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der Unternehmensstrategie</Template>
  <TotalTime>0</TotalTime>
  <Words>377</Words>
  <Application>Microsoft Office PowerPoint</Application>
  <PresentationFormat>Benutzerdefiniert</PresentationFormat>
  <Paragraphs>34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Palatino Linotype</vt:lpstr>
      <vt:lpstr>Präsentation der Unternehmensstrategie</vt:lpstr>
      <vt:lpstr>Den Trend erkennen und Positionen für     die Zukunft besetzen. </vt:lpstr>
      <vt:lpstr>Bewährtes Angebot von Leistungen</vt:lpstr>
      <vt:lpstr>Die Situation heute</vt:lpstr>
      <vt:lpstr>Die örtliche Lage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Empfehlen einer Strategie</dc:title>
  <dc:creator>Siegfried Schmiedener</dc:creator>
  <cp:lastModifiedBy>Siegfried Schmiedener</cp:lastModifiedBy>
  <cp:revision>41</cp:revision>
  <dcterms:created xsi:type="dcterms:W3CDTF">2018-10-16T07:56:17Z</dcterms:created>
  <dcterms:modified xsi:type="dcterms:W3CDTF">2019-05-13T07:53:43Z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