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9879" autoAdjust="0"/>
  </p:normalViewPr>
  <p:slideViewPr>
    <p:cSldViewPr snapToGrid="0">
      <p:cViewPr varScale="1">
        <p:scale>
          <a:sx n="97" d="100"/>
          <a:sy n="97" d="100"/>
        </p:scale>
        <p:origin x="-7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E7182-53DF-4B48-923F-18B1F12E053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429A5B-11BC-4713-B047-7DE2BBD3BFE6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de-DE" b="1" dirty="0" smtClean="0"/>
              <a:t>So fügen Sie diese Folie in Ihre Präsentation ein</a:t>
            </a:r>
            <a:endParaRPr lang="en-US" b="1" dirty="0" smtClean="0"/>
          </a:p>
          <a:p>
            <a:pPr marL="228600" indent="-228600" eaLnBrk="1" hangingPunct="1"/>
            <a:r>
              <a:rPr lang="en-US" b="1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Speichern Sie die Vorlage als Präsentationsdatei (PPT-Datei) auf Ihrem Computer.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Öffnen Sie die Präsentation, die die Bildfolie enthalten soll.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Setzen Sie auf der Registerkarte </a:t>
            </a:r>
            <a:r>
              <a:rPr lang="de-DE" b="1" dirty="0" smtClean="0"/>
              <a:t>Folien</a:t>
            </a:r>
            <a:r>
              <a:rPr lang="de-DE" dirty="0" smtClean="0"/>
              <a:t> die Einfügemarke hinter die Folie, die sich vor der Bildfolie befinden soll. (Vergewissern Sie sich, dass Sie keine Folie markiert haben. Die Einfügemarke sollte sich zwischen den Folien befinden.)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im Menü </a:t>
            </a:r>
            <a:r>
              <a:rPr lang="de-DE" b="1" dirty="0" smtClean="0"/>
              <a:t>Einfügen</a:t>
            </a:r>
            <a:r>
              <a:rPr lang="de-DE" dirty="0" smtClean="0"/>
              <a:t> auf </a:t>
            </a:r>
            <a:r>
              <a:rPr lang="de-DE" b="1" dirty="0" smtClean="0"/>
              <a:t>Folien aus Datei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im Dialogfeld </a:t>
            </a:r>
            <a:r>
              <a:rPr lang="de-DE" b="1" dirty="0" smtClean="0"/>
              <a:t>Foliensuche</a:t>
            </a:r>
            <a:r>
              <a:rPr lang="de-DE" dirty="0" smtClean="0"/>
              <a:t> auf die Registerkarte </a:t>
            </a:r>
            <a:r>
              <a:rPr lang="de-DE" b="1" dirty="0" smtClean="0"/>
              <a:t>Präsentation suchen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Durchsuchen</a:t>
            </a:r>
            <a:r>
              <a:rPr lang="de-DE" dirty="0" smtClean="0"/>
              <a:t>, suchen und markieren Sie die Präsentation, die die Bildfolie enthält, und klicken Sie dann auf </a:t>
            </a:r>
            <a:r>
              <a:rPr lang="de-DE" b="1" dirty="0" smtClean="0"/>
              <a:t>Öffnen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Wählen Sie im Dialogfeld </a:t>
            </a:r>
            <a:r>
              <a:rPr lang="de-DE" b="1" dirty="0" smtClean="0"/>
              <a:t>Folien aus Datei</a:t>
            </a:r>
            <a:r>
              <a:rPr lang="de-DE" dirty="0" smtClean="0"/>
              <a:t> die Bildfolie aus.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Aktivieren Sie das Kontrollkästchen </a:t>
            </a:r>
            <a:r>
              <a:rPr lang="de-DE" b="1" dirty="0" smtClean="0"/>
              <a:t>Ursprüngliche Formatierung beibehalten</a:t>
            </a:r>
            <a:r>
              <a:rPr lang="de-DE" dirty="0" smtClean="0"/>
              <a:t>. Wenn Sie dieses Kontrollkästchen nicht aktivieren, übernimmt die kopierte Folie das Layout der Folie, auf die sie in der Präsentation folgt.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Einfügen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Schließen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429A5B-11BC-4713-B047-7DE2BBD3BFE6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de-DE" b="1" dirty="0" smtClean="0"/>
              <a:t>So fügen Sie diese Folie in Ihre Präsentation ein</a:t>
            </a:r>
            <a:endParaRPr lang="en-US" b="1" dirty="0" smtClean="0"/>
          </a:p>
          <a:p>
            <a:pPr marL="228600" indent="-228600" eaLnBrk="1" hangingPunct="1"/>
            <a:r>
              <a:rPr lang="en-US" b="1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Speichern Sie die Vorlage als Präsentationsdatei (PPT-Datei) auf Ihrem Computer.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Öffnen Sie die Präsentation, die die Bildfolie enthalten soll.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Setzen Sie auf der Registerkarte </a:t>
            </a:r>
            <a:r>
              <a:rPr lang="de-DE" b="1" dirty="0" smtClean="0"/>
              <a:t>Folien</a:t>
            </a:r>
            <a:r>
              <a:rPr lang="de-DE" dirty="0" smtClean="0"/>
              <a:t> die Einfügemarke hinter die Folie, die sich vor der Bildfolie befinden soll. (Vergewissern Sie sich, dass Sie keine Folie markiert haben. Die Einfügemarke sollte sich zwischen den Folien befinden.)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im Menü </a:t>
            </a:r>
            <a:r>
              <a:rPr lang="de-DE" b="1" dirty="0" smtClean="0"/>
              <a:t>Einfügen</a:t>
            </a:r>
            <a:r>
              <a:rPr lang="de-DE" dirty="0" smtClean="0"/>
              <a:t> auf </a:t>
            </a:r>
            <a:r>
              <a:rPr lang="de-DE" b="1" dirty="0" smtClean="0"/>
              <a:t>Folien aus Datei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im Dialogfeld </a:t>
            </a:r>
            <a:r>
              <a:rPr lang="de-DE" b="1" dirty="0" smtClean="0"/>
              <a:t>Foliensuche</a:t>
            </a:r>
            <a:r>
              <a:rPr lang="de-DE" dirty="0" smtClean="0"/>
              <a:t> auf die Registerkarte </a:t>
            </a:r>
            <a:r>
              <a:rPr lang="de-DE" b="1" dirty="0" smtClean="0"/>
              <a:t>Präsentation suchen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Durchsuchen</a:t>
            </a:r>
            <a:r>
              <a:rPr lang="de-DE" dirty="0" smtClean="0"/>
              <a:t>, suchen und markieren Sie die Präsentation, die die Bildfolie enthält, und klicken Sie dann auf </a:t>
            </a:r>
            <a:r>
              <a:rPr lang="de-DE" b="1" dirty="0" smtClean="0"/>
              <a:t>Öffnen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Wählen Sie im Dialogfeld </a:t>
            </a:r>
            <a:r>
              <a:rPr lang="de-DE" b="1" dirty="0" smtClean="0"/>
              <a:t>Folien aus Datei</a:t>
            </a:r>
            <a:r>
              <a:rPr lang="de-DE" dirty="0" smtClean="0"/>
              <a:t> die Bildfolie aus.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Aktivieren Sie das Kontrollkästchen </a:t>
            </a:r>
            <a:r>
              <a:rPr lang="de-DE" b="1" dirty="0" smtClean="0"/>
              <a:t>Ursprüngliche Formatierung beibehalten</a:t>
            </a:r>
            <a:r>
              <a:rPr lang="de-DE" dirty="0" smtClean="0"/>
              <a:t>. Wenn Sie dieses Kontrollkästchen nicht aktivieren, übernimmt die kopierte Folie das Layout der Folie, auf die sie in der Präsentation folgt.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Einfügen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Schließen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429A5B-11BC-4713-B047-7DE2BBD3BFE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de-DE" b="1" dirty="0" smtClean="0"/>
              <a:t>So fügen Sie diese Folie in Ihre Präsentation ein</a:t>
            </a:r>
            <a:endParaRPr lang="en-US" b="1" dirty="0" smtClean="0"/>
          </a:p>
          <a:p>
            <a:pPr marL="228600" indent="-228600" eaLnBrk="1" hangingPunct="1"/>
            <a:r>
              <a:rPr lang="en-US" b="1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Speichern Sie die Vorlage als Präsentationsdatei (PPT-Datei) auf Ihrem Computer.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Öffnen Sie die Präsentation, die die Bildfolie enthalten soll.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Setzen Sie auf der Registerkarte </a:t>
            </a:r>
            <a:r>
              <a:rPr lang="de-DE" b="1" dirty="0" smtClean="0"/>
              <a:t>Folien</a:t>
            </a:r>
            <a:r>
              <a:rPr lang="de-DE" dirty="0" smtClean="0"/>
              <a:t> die Einfügemarke hinter die Folie, die sich vor der Bildfolie befinden soll. (Vergewissern Sie sich, dass Sie keine Folie markiert haben. Die Einfügemarke sollte sich zwischen den Folien befinden.)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im Menü </a:t>
            </a:r>
            <a:r>
              <a:rPr lang="de-DE" b="1" dirty="0" smtClean="0"/>
              <a:t>Einfügen</a:t>
            </a:r>
            <a:r>
              <a:rPr lang="de-DE" dirty="0" smtClean="0"/>
              <a:t> auf </a:t>
            </a:r>
            <a:r>
              <a:rPr lang="de-DE" b="1" dirty="0" smtClean="0"/>
              <a:t>Folien aus Datei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im Dialogfeld </a:t>
            </a:r>
            <a:r>
              <a:rPr lang="de-DE" b="1" dirty="0" smtClean="0"/>
              <a:t>Foliensuche</a:t>
            </a:r>
            <a:r>
              <a:rPr lang="de-DE" dirty="0" smtClean="0"/>
              <a:t> auf die Registerkarte </a:t>
            </a:r>
            <a:r>
              <a:rPr lang="de-DE" b="1" dirty="0" smtClean="0"/>
              <a:t>Präsentation suchen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Durchsuchen</a:t>
            </a:r>
            <a:r>
              <a:rPr lang="de-DE" dirty="0" smtClean="0"/>
              <a:t>, suchen und markieren Sie die Präsentation, die die Bildfolie enthält, und klicken Sie dann auf </a:t>
            </a:r>
            <a:r>
              <a:rPr lang="de-DE" b="1" dirty="0" smtClean="0"/>
              <a:t>Öffnen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Wählen Sie im Dialogfeld </a:t>
            </a:r>
            <a:r>
              <a:rPr lang="de-DE" b="1" dirty="0" smtClean="0"/>
              <a:t>Folien aus Datei</a:t>
            </a:r>
            <a:r>
              <a:rPr lang="de-DE" dirty="0" smtClean="0"/>
              <a:t> die Bildfolie aus.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Aktivieren Sie das Kontrollkästchen </a:t>
            </a:r>
            <a:r>
              <a:rPr lang="de-DE" b="1" dirty="0" smtClean="0"/>
              <a:t>Ursprüngliche Formatierung beibehalten</a:t>
            </a:r>
            <a:r>
              <a:rPr lang="de-DE" dirty="0" smtClean="0"/>
              <a:t>. Wenn Sie dieses Kontrollkästchen nicht aktivieren, übernimmt die kopierte Folie das Layout der Folie, auf die sie in der Präsentation folgt.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Einfügen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de-DE" dirty="0" smtClean="0"/>
              <a:t>Klicken Sie auf </a:t>
            </a:r>
            <a:r>
              <a:rPr lang="de-DE" b="1" dirty="0" smtClean="0"/>
              <a:t>Schließen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429A5B-11BC-4713-B047-7DE2BBD3BFE6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de-DE" dirty="0" smtClean="0"/>
              <a:t>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429A5B-11BC-4713-B047-7DE2BBD3BFE6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E19B6-BC94-40EC-AE6F-FF90E12EB05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329D6-5A17-4C63-9884-31DD35F6AF3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A5BCD-1F04-4666-9A48-69CEDEC8E8B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B1CCE-38C3-4EFA-AAE1-7D351A0F383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2A772-FB57-45E6-8339-241DEC7A109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286BB-D5A5-4732-9EC2-AB626CDD012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C29DC-A2F8-45DE-BAAF-7B3126A257B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7E6D9-A0E5-430F-BF36-008789FE1BE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4EBF9-F912-4BA9-8899-16527BC4770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B7205-17FA-4020-A23E-AF969D40CB9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3FD69-3752-41CA-9F32-EB7E4EC1C33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0CF407-57CC-47AF-8AFC-24910443A04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j04022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80302"/>
            <a:ext cx="9144000" cy="733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355418" y="135831"/>
            <a:ext cx="8556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rgbClr val="FFC000"/>
                </a:solidFill>
              </a:rPr>
              <a:t>Leistungen </a:t>
            </a:r>
            <a:r>
              <a:rPr lang="de-DE" sz="4000" dirty="0" smtClean="0"/>
              <a:t>in der </a:t>
            </a:r>
            <a:r>
              <a:rPr lang="de-DE" sz="4000" dirty="0" smtClean="0">
                <a:solidFill>
                  <a:srgbClr val="00B050"/>
                </a:solidFill>
              </a:rPr>
              <a:t>Reise</a:t>
            </a:r>
            <a:r>
              <a:rPr lang="de-DE" sz="4000" dirty="0" smtClean="0"/>
              <a:t>branc</a:t>
            </a:r>
            <a:r>
              <a:rPr lang="de-DE" sz="4000" dirty="0" smtClean="0">
                <a:solidFill>
                  <a:srgbClr val="FFC000"/>
                </a:solidFill>
              </a:rPr>
              <a:t>he.</a:t>
            </a:r>
            <a:endParaRPr lang="de-DE" sz="4000" dirty="0">
              <a:solidFill>
                <a:srgbClr val="FFC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49778" y="3510844"/>
            <a:ext cx="5667022" cy="37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>
                    <a:lumMod val="95000"/>
                  </a:schemeClr>
                </a:solidFill>
              </a:rPr>
              <a:t>                   Diese  Anreize sind schon</a:t>
            </a:r>
            <a:r>
              <a:rPr lang="de-DE" dirty="0" smtClean="0">
                <a:solidFill>
                  <a:schemeClr val="accent3"/>
                </a:solidFill>
              </a:rPr>
              <a:t> im Einsatz.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949244" y="4030133"/>
            <a:ext cx="237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Leihwagen vor Ort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323644" y="4402667"/>
            <a:ext cx="162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Lehrgänge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994401" y="4368800"/>
            <a:ext cx="2675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Sprache , Sport usw.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073422" y="4741333"/>
            <a:ext cx="260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Bildung &amp; Touren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120444" y="5147733"/>
            <a:ext cx="185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Versicherungen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062133" y="5102578"/>
            <a:ext cx="144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Unfall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073422" y="5418667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Gepäck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030134" y="5802489"/>
            <a:ext cx="4289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    Anreisetransfer</a:t>
            </a:r>
            <a:endParaRPr lang="de-DE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j04022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8321" y="-196645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0" y="460296"/>
            <a:ext cx="9182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>
                <a:solidFill>
                  <a:schemeClr val="accent3"/>
                </a:solidFill>
              </a:rPr>
              <a:t>Ein Mehrwert in der Reisebranche</a:t>
            </a:r>
            <a:endParaRPr lang="de-DE" sz="4400" dirty="0">
              <a:solidFill>
                <a:schemeClr val="accent3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4633" y="6080345"/>
            <a:ext cx="8137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           Erst  durch Wissen , Pflanzung, Pflege erfolgt  eine gute  Ernte.</a:t>
            </a:r>
            <a:r>
              <a:rPr lang="de-DE" dirty="0" smtClean="0"/>
              <a:t>et  Das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317522" y="5329084"/>
            <a:ext cx="5250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         Erinnerungsstücke kommen nach Hause. </a:t>
            </a:r>
            <a:endParaRPr lang="de-DE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j04022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1948" y="0"/>
            <a:ext cx="929064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344129" y="3775588"/>
            <a:ext cx="7969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Ei        </a:t>
            </a:r>
            <a:r>
              <a:rPr lang="de-DE" sz="3600" dirty="0" smtClean="0">
                <a:solidFill>
                  <a:schemeClr val="accent3"/>
                </a:solidFill>
              </a:rPr>
              <a:t>Unser zusätzlicher</a:t>
            </a:r>
          </a:p>
          <a:p>
            <a:r>
              <a:rPr lang="de-DE" sz="3600" dirty="0" smtClean="0"/>
              <a:t>n </a:t>
            </a:r>
            <a:r>
              <a:rPr lang="de-DE" sz="3600" dirty="0" smtClean="0">
                <a:solidFill>
                  <a:schemeClr val="accent3"/>
                </a:solidFill>
              </a:rPr>
              <a:t>Mehrwert</a:t>
            </a:r>
            <a:r>
              <a:rPr lang="de-DE" sz="3600" dirty="0" smtClean="0">
                <a:solidFill>
                  <a:schemeClr val="accent3">
                    <a:lumMod val="95000"/>
                  </a:schemeClr>
                </a:solidFill>
              </a:rPr>
              <a:t> in der Reisebranche</a:t>
            </a:r>
            <a:endParaRPr lang="de-DE" sz="360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3290" y="481780"/>
            <a:ext cx="8514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               </a:t>
            </a:r>
            <a:r>
              <a:rPr lang="de-DE" sz="2000" b="1" dirty="0" smtClean="0">
                <a:solidFill>
                  <a:srgbClr val="00B050"/>
                </a:solidFill>
              </a:rPr>
              <a:t>Ein</a:t>
            </a:r>
            <a:r>
              <a:rPr lang="de-DE" sz="2000" b="1" dirty="0" smtClean="0">
                <a:solidFill>
                  <a:srgbClr val="FF0000"/>
                </a:solidFill>
              </a:rPr>
              <a:t>stimmung</a:t>
            </a:r>
            <a:r>
              <a:rPr lang="de-DE" sz="2000" b="1" dirty="0" smtClean="0"/>
              <a:t> und </a:t>
            </a:r>
            <a:r>
              <a:rPr lang="de-DE" sz="2000" b="1" dirty="0" smtClean="0">
                <a:solidFill>
                  <a:srgbClr val="FFFF00"/>
                </a:solidFill>
              </a:rPr>
              <a:t>Erinnerung</a:t>
            </a:r>
            <a:r>
              <a:rPr lang="de-DE" sz="2000" b="1" dirty="0" smtClean="0"/>
              <a:t> des </a:t>
            </a:r>
            <a:r>
              <a:rPr lang="de-DE" sz="2000" b="1" dirty="0" smtClean="0">
                <a:solidFill>
                  <a:srgbClr val="00B050"/>
                </a:solidFill>
              </a:rPr>
              <a:t>Urlaubs</a:t>
            </a:r>
            <a:r>
              <a:rPr lang="de-DE" sz="2000" b="1" dirty="0" smtClean="0">
                <a:solidFill>
                  <a:srgbClr val="FFFF00"/>
                </a:solidFill>
              </a:rPr>
              <a:t>ortes.</a:t>
            </a:r>
            <a:endParaRPr lang="de-DE" sz="2000" b="1" dirty="0">
              <a:solidFill>
                <a:srgbClr val="FFFF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278922" y="3316384"/>
            <a:ext cx="528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r>
              <a:rPr lang="de-DE" b="1" i="1" dirty="0" smtClean="0">
                <a:solidFill>
                  <a:srgbClr val="FFFF00"/>
                </a:solidFill>
              </a:rPr>
              <a:t>Das normale  Reisegepäck ist überfordert. </a:t>
            </a:r>
            <a:endParaRPr lang="de-DE" b="1" i="1" dirty="0">
              <a:solidFill>
                <a:srgbClr val="FFFF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-186813" y="5018457"/>
            <a:ext cx="91174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chemeClr val="accent3"/>
                </a:solidFill>
              </a:rPr>
              <a:t>Ein Transfer vom Erlebnisort zum Heimbereich ist  aufwendig. Fertige Lösungen ermuntern den Erwerb  im Urlaubsort.</a:t>
            </a:r>
          </a:p>
          <a:p>
            <a:pPr algn="ctr"/>
            <a:endParaRPr lang="de-DE" sz="1400" dirty="0" smtClean="0">
              <a:solidFill>
                <a:schemeClr val="accent3"/>
              </a:solidFill>
            </a:endParaRPr>
          </a:p>
          <a:p>
            <a:pPr algn="ctr"/>
            <a:r>
              <a:rPr lang="de-DE" sz="1400" dirty="0" smtClean="0">
                <a:solidFill>
                  <a:schemeClr val="accent3"/>
                </a:solidFill>
              </a:rPr>
              <a:t> Eine eingespielte  sachkundige  Verfahrensweise  erleichtert ohne Zeitaufwand diese Nutzung mit  Erinnerungswert.</a:t>
            </a:r>
            <a:endParaRPr lang="de-DE" sz="1400" dirty="0">
              <a:solidFill>
                <a:schemeClr val="accent3"/>
              </a:solidFill>
            </a:endParaRPr>
          </a:p>
        </p:txBody>
      </p:sp>
      <p:pic>
        <p:nvPicPr>
          <p:cNvPr id="7" name="Grafik 6" descr="2Geist mit wi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07626" y="2379406"/>
            <a:ext cx="1001268" cy="150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j04022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6076" y="-452101"/>
            <a:ext cx="9600076" cy="731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 rot="21028988">
            <a:off x="-436232" y="2137785"/>
            <a:ext cx="9204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>
                <a:solidFill>
                  <a:schemeClr val="accent3"/>
                </a:solidFill>
              </a:rPr>
              <a:t>In  der Reisebranche sind die Knoten  vorhanden.</a:t>
            </a:r>
            <a:endParaRPr lang="de-DE" sz="4400" dirty="0">
              <a:solidFill>
                <a:schemeClr val="accent3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508000" y="553156"/>
            <a:ext cx="7811911" cy="47977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0" y="5384800"/>
            <a:ext cx="9493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accent3"/>
                </a:solidFill>
              </a:rPr>
              <a:t>Durch  ein  Zusammenspiel wird es ein  Netzwerk , welches eine nützliche Aufgabe übernimmt.</a:t>
            </a:r>
            <a:endParaRPr lang="de-DE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j04022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5940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190919" y="629266"/>
            <a:ext cx="9083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chemeClr val="accent3"/>
                </a:solidFill>
              </a:rPr>
              <a:t>Förderung von </a:t>
            </a:r>
            <a:r>
              <a:rPr lang="de-DE" sz="2400" b="1" dirty="0" smtClean="0">
                <a:solidFill>
                  <a:srgbClr val="002060"/>
                </a:solidFill>
              </a:rPr>
              <a:t>Verbrauchsgut und Investition </a:t>
            </a:r>
            <a:r>
              <a:rPr lang="de-DE" sz="2400" b="1" dirty="0" smtClean="0">
                <a:solidFill>
                  <a:schemeClr val="accent3"/>
                </a:solidFill>
              </a:rPr>
              <a:t>in Eigentum</a:t>
            </a:r>
            <a:r>
              <a:rPr lang="de-DE" sz="2400" dirty="0" smtClean="0">
                <a:solidFill>
                  <a:srgbClr val="0070C0"/>
                </a:solidFill>
              </a:rPr>
              <a:t>.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84412" y="4900474"/>
            <a:ext cx="6569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D                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55107" y="3462291"/>
            <a:ext cx="8629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accent3"/>
                </a:solidFill>
              </a:rPr>
              <a:t>Sachkundige Leistungsträger für das Netzwerk sind vorhanden.</a:t>
            </a:r>
          </a:p>
          <a:p>
            <a:pPr algn="ctr"/>
            <a:r>
              <a:rPr lang="de-DE" dirty="0" smtClean="0">
                <a:solidFill>
                  <a:schemeClr val="accent3"/>
                </a:solidFill>
              </a:rPr>
              <a:t>Die heutige Technik und die Bereitschaft  mit den Erzeugern  eine Partnerschaft einzugehen  ermöglicht diese Angebote.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27642" y="4506846"/>
            <a:ext cx="7244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solidFill>
                  <a:srgbClr val="FFC000"/>
                </a:solidFill>
              </a:rPr>
              <a:t>Vor Ort</a:t>
            </a:r>
          </a:p>
          <a:p>
            <a:pPr algn="ctr"/>
            <a:r>
              <a:rPr lang="de-DE" i="1" dirty="0" smtClean="0">
                <a:solidFill>
                  <a:srgbClr val="FFC000"/>
                </a:solidFill>
              </a:rPr>
              <a:t>Die wöchentliche Gemüsekiste ist keine Seltenheit.</a:t>
            </a:r>
          </a:p>
          <a:p>
            <a:pPr algn="ctr"/>
            <a:endParaRPr lang="de-DE" i="1" dirty="0" smtClean="0">
              <a:solidFill>
                <a:srgbClr val="FFC000"/>
              </a:solidFill>
            </a:endParaRPr>
          </a:p>
          <a:p>
            <a:pPr algn="ctr"/>
            <a:r>
              <a:rPr lang="de-DE" b="1" i="1" dirty="0" smtClean="0">
                <a:solidFill>
                  <a:srgbClr val="00B050"/>
                </a:solidFill>
              </a:rPr>
              <a:t> Die Anlieferung von Kochzutaten und auch mit Konzepten. Kochen zu Hause mit Freunden ist  im Trend</a:t>
            </a:r>
            <a:r>
              <a:rPr lang="de-DE" b="1" i="1" dirty="0" smtClean="0">
                <a:solidFill>
                  <a:schemeClr val="accent3"/>
                </a:solidFill>
              </a:rPr>
              <a:t>.  </a:t>
            </a:r>
            <a:endParaRPr lang="de-DE" b="1" i="1" dirty="0">
              <a:solidFill>
                <a:schemeClr val="accent3"/>
              </a:solidFill>
            </a:endParaRPr>
          </a:p>
        </p:txBody>
      </p:sp>
      <p:pic>
        <p:nvPicPr>
          <p:cNvPr id="7" name="Grafik 6" descr="2Geist mit wi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42732" y="5113020"/>
            <a:ext cx="1001268" cy="150876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 rot="10800000" flipV="1">
            <a:off x="0" y="6150300"/>
            <a:ext cx="7757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smtClean="0">
                <a:solidFill>
                  <a:srgbClr val="FFC000"/>
                </a:solidFill>
              </a:rPr>
              <a:t>Hilfe </a:t>
            </a:r>
            <a:r>
              <a:rPr lang="de-DE" dirty="0" smtClean="0">
                <a:solidFill>
                  <a:srgbClr val="FFC000"/>
                </a:solidFill>
              </a:rPr>
              <a:t>für die Erzeuger </a:t>
            </a:r>
            <a:r>
              <a:rPr lang="de-DE" dirty="0" smtClean="0">
                <a:solidFill>
                  <a:srgbClr val="FFC000"/>
                </a:solidFill>
              </a:rPr>
              <a:t>bewirkt eine </a:t>
            </a:r>
            <a:r>
              <a:rPr lang="de-DE" dirty="0" smtClean="0">
                <a:solidFill>
                  <a:srgbClr val="FFC000"/>
                </a:solidFill>
              </a:rPr>
              <a:t>Erhaltung </a:t>
            </a:r>
            <a:r>
              <a:rPr lang="de-DE" dirty="0" smtClean="0">
                <a:solidFill>
                  <a:srgbClr val="FFC000"/>
                </a:solidFill>
              </a:rPr>
              <a:t>zur Herstellung der Produkte</a:t>
            </a:r>
            <a:r>
              <a:rPr lang="de-DE" dirty="0" smtClean="0">
                <a:solidFill>
                  <a:srgbClr val="FFC000"/>
                </a:solidFill>
              </a:rPr>
              <a:t>.</a:t>
            </a:r>
            <a:endParaRPr lang="de-DE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oung plant image slid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Young plant image slide</Template>
  <TotalTime>0</TotalTime>
  <Words>728</Words>
  <Application>Microsoft Office PowerPoint</Application>
  <PresentationFormat>Bildschirmpräsentation (4:3)</PresentationFormat>
  <Paragraphs>73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Young plant image slide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2013-10-07T11:22:47Z</dcterms:created>
  <dcterms:modified xsi:type="dcterms:W3CDTF">2013-11-23T09:49:00Z</dcterms:modified>
</cp:coreProperties>
</file>